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72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16C176-20A2-47E8-A0AE-265FEC0CBE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10A01-37B7-45EC-A780-AFEBC6645A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13192-2ECA-4291-8189-2E10E7DFF874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EBECC-03D8-4120-9338-8FA755DFAA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3DDE8-A84D-4F68-A62F-84D6499812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CE2E-DFB9-4484-B048-0A26299AB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325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0030-9E7D-4021-A52A-1824757F9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99B70-DA6A-4A52-8366-D65A9113A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7B002-DF45-4AFF-8F11-C9E6C035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18107-D96A-4617-AF43-601140AD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DA7D8-00BB-4F04-B418-3D2C768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24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8863-27C0-424B-B493-F027E41B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4156B-5A51-4A13-856C-7BA0BB7CA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56BF-6256-4FF2-8FEA-C05FDBCC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5321-191D-4D0B-A4A9-6CED8F67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C1C7B-723B-4FCB-9327-48E725B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66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AB502-467B-4476-A425-73A4C0369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B7904-5F2C-47EA-96D7-3EB192975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A7282-576F-44C4-8FD4-6A37FB34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24B0F-EBD0-4365-9E4C-AB7AE402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6A2C7-971A-484F-9C5B-07750E72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25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2BE9-73C3-48EA-B4BD-561D1F7C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9F56-3D2B-49E9-B13C-21A11923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E108-A133-4877-8B81-691AC4E6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69472-2489-4B08-A976-FDDA5373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0178-1C4C-42B9-8236-367AE95B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83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82AD-E689-472D-986A-9337A0FD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B289-2681-4A6B-893A-046B92D5F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F53EF-19A9-4971-AFBF-FA67FF72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EA097-7AC1-4CC5-9F52-DAD3014F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728E-1573-4BFC-8791-A985CDFE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12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6DDA-070F-47B9-B88D-214007CC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B0A4-84AB-448E-B1D3-3930A5C1D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64CC-F5E7-4F13-AE20-3DE8A56C5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96C86-3CD5-459F-BDFC-E26640C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247FB-12AB-44E1-8382-FB6BA9A9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28156-DF19-49C1-A642-DD7854A0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8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ECE8-61C1-4558-94AC-AFE33D4A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81E57-3DE1-4448-ACDB-3ED82C338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2AB7-FB5B-40CB-96E5-8DB41E97D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13500-3156-4D30-8B9F-0BD82CC0E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B4098-0192-47DD-9CEC-8C195AC2C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3CACA-0A47-4C2B-B97E-CFED15A6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93541-8D04-45A5-9CF4-0E7FF893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B6E95-B666-4065-92AB-4757AF41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33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5B1C-C64B-43D9-A8A6-D393727E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76944-C95D-4807-BDCE-026F0BA2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5E5CD-5D12-4CBC-9F1C-A82F3D31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42DAF-A698-456F-B119-79E4922B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9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79CAA-C417-4278-AAB8-64ACB541D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2FC93-3B07-4692-9492-8D4316F6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94E45-5509-42C1-9B5C-B6AAAE20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82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1CF4-6EE4-481E-AE4C-B90691FD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BAE7-1BE6-4B3C-88BC-9C2A9D89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4B1D4-F2B1-474B-BA0C-4476E35C0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E9D6C-131C-4010-9E56-17A8CA7D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7B5F9-08F1-4D30-A30D-433C1919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5E528-73C7-4A8D-8EC9-7ADA92DA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1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B816-CB34-410F-A1D3-8D8BBA64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C7899-B7D2-46FB-A4CA-87F0C8637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983C7-A1A1-4EDE-AA2E-87C81FAD2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3E270-C8D7-4C76-812B-720953EC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F0AA8-C0AE-4C64-B562-631294D3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57124-7826-404A-9B30-90D021BE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10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5E63E-DC7D-4FA1-A991-B53BFE92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432F4-DF18-4A18-AB99-BB5FE6FD0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22F0-08DA-48F5-82B5-CCB0B7EC4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0EA3-D098-4BFB-BA4C-89B981468C81}" type="datetimeFigureOut">
              <a:rPr lang="en-IN" smtClean="0"/>
              <a:t>25-03-2019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0F10B-B329-4416-80CA-1985D8F37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0A9E-F2E2-46E0-B06F-AEE11D39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A2F40-CB6C-41C6-99C7-0DFC7B3B0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0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5" Type="http://schemas.openxmlformats.org/officeDocument/2006/relationships/image" Target="../media/image45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D5FD3681-3750-401A-806B-37E5E261C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4673" cy="24860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EDC4F1D-6879-4DEA-88DA-A2E5F4320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4" y="-4763"/>
            <a:ext cx="1247775" cy="1247775"/>
          </a:xfrm>
          <a:prstGeom prst="rect">
            <a:avLst/>
          </a:pr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0835B08B-0221-451D-BF7B-D892AF365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7" y="-4763"/>
            <a:ext cx="1247775" cy="1247775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4EDF21B8-A537-4030-8675-3394C5E43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7" y="1238249"/>
            <a:ext cx="1247775" cy="12477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7C0CC2E-8AC5-4A91-A741-82B51BF43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54" y="1234226"/>
            <a:ext cx="1243013" cy="1247775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B851956-21CF-4983-9ADC-C661CA338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65" y="1236698"/>
            <a:ext cx="607767" cy="617113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30EB7FFB-4555-42A7-91AD-6B7D39A13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01" y="1234226"/>
            <a:ext cx="617868" cy="619585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C7C3F6D2-7411-48FE-B166-81809D99C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96" y="1848867"/>
            <a:ext cx="617869" cy="619585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48A4546-093C-4D94-95AC-31C735C06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9" y="617113"/>
            <a:ext cx="617868" cy="61958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A637951-B8A2-40B4-A7ED-957EE7820F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18" y="1846288"/>
            <a:ext cx="617869" cy="619585"/>
          </a:xfrm>
          <a:prstGeom prst="rect">
            <a:avLst/>
          </a:prstGeom>
        </p:spPr>
      </p:pic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2F9397B0-08DA-47CD-A1B1-6F9CE368B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01" y="617113"/>
            <a:ext cx="617868" cy="619585"/>
          </a:xfrm>
          <a:prstGeom prst="rect">
            <a:avLst/>
          </a:prstGeom>
        </p:spPr>
      </p:pic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9C8E328A-FEB2-4385-8237-F9FD1DA056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0"/>
            <a:ext cx="617869" cy="619585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15502B5C-67CB-4B3E-A621-996F757E99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06" y="0"/>
            <a:ext cx="617869" cy="619585"/>
          </a:xfrm>
          <a:prstGeom prst="rect">
            <a:avLst/>
          </a:prstGeom>
        </p:spPr>
      </p:pic>
      <p:pic>
        <p:nvPicPr>
          <p:cNvPr id="66" name="Picture 65" descr="A close up of a logo&#10;&#10;Description automatically generated">
            <a:extLst>
              <a:ext uri="{FF2B5EF4-FFF2-40B4-BE49-F238E27FC236}">
                <a16:creationId xmlns:a16="http://schemas.microsoft.com/office/drawing/2014/main" id="{455F94F4-9E7A-4675-8CC2-8C941BF846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43" y="1846288"/>
            <a:ext cx="615403" cy="617113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B2AE86D6-D404-452D-AA25-E94ED00F5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1228861"/>
            <a:ext cx="615405" cy="617114"/>
          </a:xfrm>
          <a:prstGeom prst="rect">
            <a:avLst/>
          </a:prstGeom>
        </p:spPr>
      </p:pic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FEEC381E-9E17-4C05-AF1E-791A75BE0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19" y="1845023"/>
            <a:ext cx="615404" cy="617114"/>
          </a:xfrm>
          <a:prstGeom prst="rect">
            <a:avLst/>
          </a:prstGeom>
        </p:spPr>
      </p:pic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3A0262F8-CCE0-44CC-9012-1F157BF313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0" y="1235461"/>
            <a:ext cx="615405" cy="617114"/>
          </a:xfrm>
          <a:prstGeom prst="rect">
            <a:avLst/>
          </a:prstGeom>
        </p:spPr>
      </p:pic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5DF88B61-A4C6-4B55-B492-2C8410E5A4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2" y="625899"/>
            <a:ext cx="615403" cy="617113"/>
          </a:xfrm>
          <a:prstGeom prst="rect">
            <a:avLst/>
          </a:prstGeom>
        </p:spPr>
      </p:pic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A7F07D57-1C36-4B51-B777-8D8476EFED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50" y="625899"/>
            <a:ext cx="615403" cy="617113"/>
          </a:xfrm>
          <a:prstGeom prst="rect">
            <a:avLst/>
          </a:prstGeom>
        </p:spPr>
      </p:pic>
      <p:pic>
        <p:nvPicPr>
          <p:cNvPr id="78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8EBCAA3E-EA4F-424E-9B16-FC08231338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46" y="-285"/>
            <a:ext cx="617868" cy="619584"/>
          </a:xfrm>
          <a:prstGeom prst="rect">
            <a:avLst/>
          </a:prstGeom>
        </p:spPr>
      </p:pic>
      <p:pic>
        <p:nvPicPr>
          <p:cNvPr id="80" name="Picture 79" descr="A close up of a logo&#10;&#10;Description automatically generated">
            <a:extLst>
              <a:ext uri="{FF2B5EF4-FFF2-40B4-BE49-F238E27FC236}">
                <a16:creationId xmlns:a16="http://schemas.microsoft.com/office/drawing/2014/main" id="{1F73F700-B535-40ED-B7A4-ABBF784BF1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43" y="0"/>
            <a:ext cx="617869" cy="6195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E648E5B-90F5-4D2C-871F-CCC323F633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08" y="4155928"/>
            <a:ext cx="1247775" cy="12477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323E4F5-BD00-438E-9ACE-0B21EF1825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2916938"/>
            <a:ext cx="1247775" cy="124777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AEEC44E-4E63-4297-8981-564E1C6B9D3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83" y="4155929"/>
            <a:ext cx="1247775" cy="124777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AF67C38-DD71-4099-A3AA-17FA6002F10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79" y="2912917"/>
            <a:ext cx="1247775" cy="12477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71332EF-6581-4353-BCCC-853C51ADA5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1" y="4765659"/>
            <a:ext cx="615404" cy="61711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9206D35-6751-4401-B5DD-0566544E15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50" y="4767585"/>
            <a:ext cx="615404" cy="61711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BFFE53-0DF6-4A2D-9E3B-647648539F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71" y="4772188"/>
            <a:ext cx="615404" cy="61711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11314A0-924C-4E34-9DAC-FEE85DD657F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19" y="4141190"/>
            <a:ext cx="615404" cy="6171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EFDEEC8-9D43-4908-9EE6-C3495A61219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1" y="4141190"/>
            <a:ext cx="615404" cy="61711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C87D9DA-18F3-4E31-B256-1FBA03F11C6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50" y="4155074"/>
            <a:ext cx="615404" cy="61711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9D2CB40-CD90-4478-BEFE-4BD0C9D073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10" y="4155928"/>
            <a:ext cx="615404" cy="61711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A1E0502-9BC1-43D1-A6BA-3B0A37867A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16" y="3516721"/>
            <a:ext cx="615404" cy="6171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A87EE98-6C45-4FDA-B2B2-40DEA05BDB6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42" y="3524076"/>
            <a:ext cx="615404" cy="61711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60D3EBA-CA35-401D-BB96-3A17FE5F81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533" y="3525428"/>
            <a:ext cx="615404" cy="61711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9035751-684D-4F32-B3E9-48540F30BD8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77" y="3535082"/>
            <a:ext cx="615404" cy="61711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926C5C3-EAB3-482B-9CD7-17F83C4498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2919690"/>
            <a:ext cx="615404" cy="61711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7B35EB0-2950-4B39-B8CB-0F3CED0D822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87" y="2909102"/>
            <a:ext cx="615404" cy="617114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14A577AD-AD59-42A0-8184-9992FB45E60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69" y="2907866"/>
            <a:ext cx="615404" cy="61711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924561B-1AAB-49C8-99C2-E9151F4AF77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71" y="2912917"/>
            <a:ext cx="615404" cy="61711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C0F39860-53CE-4AC7-8334-747F7FE3E91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016" y="4756164"/>
            <a:ext cx="615404" cy="6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43497EC-284E-4D5D-AEF1-E47228C7C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702"/>
            <a:ext cx="2491979" cy="24707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5117A4-173B-4F33-8346-8C74CF7B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4399" y="4166514"/>
            <a:ext cx="1247776" cy="12477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9C6474-F089-4FEB-88C6-FA0218B83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2148" y="4171290"/>
            <a:ext cx="1247776" cy="12477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4B2B10-69B4-4EC4-AAAB-2561DB45C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9688" y="2928290"/>
            <a:ext cx="1247776" cy="12477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D5C0B3-4F4F-495F-8CAD-1301294ED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2148" y="2917702"/>
            <a:ext cx="1247776" cy="12477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463AE7-DCC0-42F6-817B-28260041D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107" y="4803597"/>
            <a:ext cx="613848" cy="6155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742CFB-4EC3-4CF3-ACB3-C02D9F0F1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786" y="4793618"/>
            <a:ext cx="613848" cy="6155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5AF4CB-5F65-41D0-98D2-13A166DA5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15" y="4795493"/>
            <a:ext cx="613848" cy="6155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71683E2-E9AA-4A23-95BD-55C63BE41B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69" y="4793619"/>
            <a:ext cx="613848" cy="6155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39058A-DD75-4801-90B0-4CA4D9B87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84" y="4186918"/>
            <a:ext cx="613848" cy="6155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96EC09-6648-4F12-BD20-39488C7210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163" y="4184402"/>
            <a:ext cx="613848" cy="6155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AABB33-FDDD-4614-B8E8-AD48D49734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35" y="4183185"/>
            <a:ext cx="613848" cy="6155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DEF7C4A-2ED2-437E-BB54-716F93E1FE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69" y="4184402"/>
            <a:ext cx="613848" cy="6155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AF56C6C-4F85-4D1A-A50F-A48AA90C71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84" y="3548445"/>
            <a:ext cx="613848" cy="61555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428B6E-4D9A-47D6-8EC7-9C278A417A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68" y="3559905"/>
            <a:ext cx="613848" cy="6155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1DCA2FC-57C0-456A-A340-EE75F557B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76" y="3560513"/>
            <a:ext cx="613848" cy="6155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CBF5CF2-B7F8-4B9B-B576-BE2FA4811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69" y="3560514"/>
            <a:ext cx="613848" cy="6155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73E23D-B1FD-4409-A25B-FA9C34E2E6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27" y="2921432"/>
            <a:ext cx="613848" cy="61555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559F71-3880-44E0-BB94-2BF8B578DA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36" y="2934372"/>
            <a:ext cx="613848" cy="6155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4213870-BD04-4C08-AFD7-B77961C497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61" y="2934373"/>
            <a:ext cx="613848" cy="61555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E122446-6807-49C9-9332-F7ADE3557D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69" y="2935570"/>
            <a:ext cx="613848" cy="615553"/>
          </a:xfrm>
          <a:prstGeom prst="rect">
            <a:avLst/>
          </a:prstGeom>
        </p:spPr>
      </p:pic>
      <p:pic>
        <p:nvPicPr>
          <p:cNvPr id="71" name="Picture 70" descr="A picture containing indoor, hot, sitting&#10;&#10;Description automatically generated">
            <a:extLst>
              <a:ext uri="{FF2B5EF4-FFF2-40B4-BE49-F238E27FC236}">
                <a16:creationId xmlns:a16="http://schemas.microsoft.com/office/drawing/2014/main" id="{529075CC-6CED-4000-A2F3-95B6317497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24" y="1231348"/>
            <a:ext cx="1247776" cy="12477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0AA0091-078A-4C02-82DC-D83018CED0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48" y="1231348"/>
            <a:ext cx="1247776" cy="124777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BCECF41-0D1E-4739-A67B-A1A591FBB1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9" y="9979"/>
            <a:ext cx="1247776" cy="124777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3798AE7-D376-417F-B889-9A6672F5AD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48" y="0"/>
            <a:ext cx="1247776" cy="1247776"/>
          </a:xfrm>
          <a:prstGeom prst="rect">
            <a:avLst/>
          </a:prstGeom>
        </p:spPr>
      </p:pic>
      <p:pic>
        <p:nvPicPr>
          <p:cNvPr id="81" name="Picture 80" descr="A close up of a logo&#10;&#10;Description automatically generated">
            <a:extLst>
              <a:ext uri="{FF2B5EF4-FFF2-40B4-BE49-F238E27FC236}">
                <a16:creationId xmlns:a16="http://schemas.microsoft.com/office/drawing/2014/main" id="{EE3E5ACE-DD12-47EF-AF03-0EE824BBA0E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00800" y="1877558"/>
            <a:ext cx="613848" cy="61555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47B4E62-BAE3-46F1-8184-376ABD6855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15552" y="1881866"/>
            <a:ext cx="613848" cy="615553"/>
          </a:xfrm>
          <a:prstGeom prst="rect">
            <a:avLst/>
          </a:prstGeom>
        </p:spPr>
      </p:pic>
      <p:pic>
        <p:nvPicPr>
          <p:cNvPr id="89" name="Picture 88" descr="A close up of a logo&#10;&#10;Description automatically generated">
            <a:extLst>
              <a:ext uri="{FF2B5EF4-FFF2-40B4-BE49-F238E27FC236}">
                <a16:creationId xmlns:a16="http://schemas.microsoft.com/office/drawing/2014/main" id="{1FD7F785-B4D1-4061-8C06-AFB4A5C504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40236" y="1877559"/>
            <a:ext cx="613848" cy="61555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CE45A89-A88B-473D-BAA4-B1B55019575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5212" y="1875148"/>
            <a:ext cx="613848" cy="61555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0B07C15-29C7-461E-B20A-C797F43B53A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46603" y="1273319"/>
            <a:ext cx="613848" cy="615553"/>
          </a:xfrm>
          <a:prstGeom prst="rect">
            <a:avLst/>
          </a:prstGeom>
        </p:spPr>
      </p:pic>
      <p:pic>
        <p:nvPicPr>
          <p:cNvPr id="95" name="Picture 94" descr="A close up of a logo&#10;&#10;Description automatically generated">
            <a:extLst>
              <a:ext uri="{FF2B5EF4-FFF2-40B4-BE49-F238E27FC236}">
                <a16:creationId xmlns:a16="http://schemas.microsoft.com/office/drawing/2014/main" id="{059A615C-B321-4B94-89BB-82619317F1C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15552" y="1262006"/>
            <a:ext cx="613848" cy="615553"/>
          </a:xfrm>
          <a:prstGeom prst="rect">
            <a:avLst/>
          </a:prstGeom>
        </p:spPr>
      </p:pic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6E381B38-73DE-4F77-9454-27B22F22939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93103" y="1249008"/>
            <a:ext cx="613848" cy="61555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0C3C97A-CCF7-4E0B-9BF8-D375AA621B5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67776" y="1253902"/>
            <a:ext cx="613848" cy="61555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1005037-E694-4D25-AA47-BAE17B6F9CE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46603" y="635348"/>
            <a:ext cx="613848" cy="615553"/>
          </a:xfrm>
          <a:prstGeom prst="rect">
            <a:avLst/>
          </a:prstGeom>
        </p:spPr>
      </p:pic>
      <p:pic>
        <p:nvPicPr>
          <p:cNvPr id="103" name="Picture 102" descr="A picture containing food&#10;&#10;Description automatically generated">
            <a:extLst>
              <a:ext uri="{FF2B5EF4-FFF2-40B4-BE49-F238E27FC236}">
                <a16:creationId xmlns:a16="http://schemas.microsoft.com/office/drawing/2014/main" id="{82E109EC-EC90-4FDB-884B-7CF78D02401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15552" y="633867"/>
            <a:ext cx="613848" cy="61555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A67AC53-51A3-4F99-865C-814579EA1AF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84999" y="631007"/>
            <a:ext cx="613848" cy="6155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C6A15B2-5054-4925-B9F6-4DA8D1E52A7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653" y="627761"/>
            <a:ext cx="613848" cy="61555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85F2585-55C4-4E7F-B525-3878F608EFE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53625" y="8335"/>
            <a:ext cx="613848" cy="615553"/>
          </a:xfrm>
          <a:prstGeom prst="rect">
            <a:avLst/>
          </a:prstGeom>
        </p:spPr>
      </p:pic>
      <p:pic>
        <p:nvPicPr>
          <p:cNvPr id="111" name="Picture 110" descr="A close up of a logo&#10;&#10;Description automatically generated">
            <a:extLst>
              <a:ext uri="{FF2B5EF4-FFF2-40B4-BE49-F238E27FC236}">
                <a16:creationId xmlns:a16="http://schemas.microsoft.com/office/drawing/2014/main" id="{711F53C1-35FA-4D21-9D59-1F44C6DDD31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23622" y="8335"/>
            <a:ext cx="613848" cy="61555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F8C47B8-8A3F-40B7-8C98-D3D61E44FE0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93619" y="8335"/>
            <a:ext cx="613848" cy="61555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0472C07-7991-49A8-B868-87C6D7A3036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653" y="8335"/>
            <a:ext cx="613848" cy="61555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3A0DC6E-0092-4A5B-9EC6-B86693CA1A8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61" y="1231348"/>
            <a:ext cx="1247776" cy="124777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8DB777B-18E6-48E9-9057-7973FF7D6C7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" y="1240673"/>
            <a:ext cx="1247776" cy="124777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DF5CBC8-52F1-42C0-A8AA-DAB0C348D83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61" y="3125"/>
            <a:ext cx="1247776" cy="124777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E78DB57-7CC6-43CB-BE6F-39BCA8273A1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-4094"/>
            <a:ext cx="1247776" cy="1247776"/>
          </a:xfrm>
          <a:prstGeom prst="rect">
            <a:avLst/>
          </a:prstGeom>
        </p:spPr>
      </p:pic>
      <p:pic>
        <p:nvPicPr>
          <p:cNvPr id="169" name="Picture 168" descr="A close up of a logo&#10;&#10;Description automatically generated">
            <a:extLst>
              <a:ext uri="{FF2B5EF4-FFF2-40B4-BE49-F238E27FC236}">
                <a16:creationId xmlns:a16="http://schemas.microsoft.com/office/drawing/2014/main" id="{41C9CE7E-E494-43E6-85BB-1174A84BF4D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12" y="1865777"/>
            <a:ext cx="613848" cy="615553"/>
          </a:xfrm>
          <a:prstGeom prst="rect">
            <a:avLst/>
          </a:prstGeom>
        </p:spPr>
      </p:pic>
      <p:pic>
        <p:nvPicPr>
          <p:cNvPr id="171" name="Picture 170" descr="A close up of a logo&#10;&#10;Description automatically generated">
            <a:extLst>
              <a:ext uri="{FF2B5EF4-FFF2-40B4-BE49-F238E27FC236}">
                <a16:creationId xmlns:a16="http://schemas.microsoft.com/office/drawing/2014/main" id="{3F25AA66-0194-4209-AA1E-66855DAACDA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168" y="1244530"/>
            <a:ext cx="613848" cy="615553"/>
          </a:xfrm>
          <a:prstGeom prst="rect">
            <a:avLst/>
          </a:prstGeom>
        </p:spPr>
      </p:pic>
      <p:pic>
        <p:nvPicPr>
          <p:cNvPr id="173" name="Picture 172" descr="A close up of a logo&#10;&#10;Description automatically generated">
            <a:extLst>
              <a:ext uri="{FF2B5EF4-FFF2-40B4-BE49-F238E27FC236}">
                <a16:creationId xmlns:a16="http://schemas.microsoft.com/office/drawing/2014/main" id="{87DEC8EC-961E-41EF-9359-B8716B74BCD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28" y="1253293"/>
            <a:ext cx="613848" cy="615553"/>
          </a:xfrm>
          <a:prstGeom prst="rect">
            <a:avLst/>
          </a:prstGeom>
        </p:spPr>
      </p:pic>
      <p:pic>
        <p:nvPicPr>
          <p:cNvPr id="175" name="Picture 174" descr="A close up of a logo&#10;&#10;Description automatically generated">
            <a:extLst>
              <a:ext uri="{FF2B5EF4-FFF2-40B4-BE49-F238E27FC236}">
                <a16:creationId xmlns:a16="http://schemas.microsoft.com/office/drawing/2014/main" id="{3506FB90-8E1F-49BB-8173-D9DD5FE3B5B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27" y="623172"/>
            <a:ext cx="613848" cy="615553"/>
          </a:xfrm>
          <a:prstGeom prst="rect">
            <a:avLst/>
          </a:prstGeom>
        </p:spPr>
      </p:pic>
      <p:pic>
        <p:nvPicPr>
          <p:cNvPr id="177" name="Picture 176" descr="A close up of a logo&#10;&#10;Description automatically generated">
            <a:extLst>
              <a:ext uri="{FF2B5EF4-FFF2-40B4-BE49-F238E27FC236}">
                <a16:creationId xmlns:a16="http://schemas.microsoft.com/office/drawing/2014/main" id="{1A3B5CA3-8289-4032-A5DF-20F74D920D4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7" y="621011"/>
            <a:ext cx="613848" cy="615553"/>
          </a:xfrm>
          <a:prstGeom prst="rect">
            <a:avLst/>
          </a:prstGeom>
        </p:spPr>
      </p:pic>
      <p:pic>
        <p:nvPicPr>
          <p:cNvPr id="179" name="Picture 17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5D159F-617F-4167-A6FA-F199870238C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38" y="1235557"/>
            <a:ext cx="613848" cy="615553"/>
          </a:xfrm>
          <a:prstGeom prst="rect">
            <a:avLst/>
          </a:prstGeom>
        </p:spPr>
      </p:pic>
      <p:pic>
        <p:nvPicPr>
          <p:cNvPr id="181" name="Picture 180" descr="A close up of a logo&#10;&#10;Description automatically generated">
            <a:extLst>
              <a:ext uri="{FF2B5EF4-FFF2-40B4-BE49-F238E27FC236}">
                <a16:creationId xmlns:a16="http://schemas.microsoft.com/office/drawing/2014/main" id="{3316E0A6-5C8E-4002-86BF-673E0B8B454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25" y="633867"/>
            <a:ext cx="613848" cy="615553"/>
          </a:xfrm>
          <a:prstGeom prst="rect">
            <a:avLst/>
          </a:prstGeom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19429193-4D94-444C-9833-82008D8C582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27" y="3125"/>
            <a:ext cx="613848" cy="615553"/>
          </a:xfrm>
          <a:prstGeom prst="rect">
            <a:avLst/>
          </a:prstGeom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CF90106B-CAE8-4ABA-8AD0-2A4611599B7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27" y="1837847"/>
            <a:ext cx="613848" cy="615553"/>
          </a:xfrm>
          <a:prstGeom prst="rect">
            <a:avLst/>
          </a:prstGeom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2297B6FC-DA62-4CC0-8DE9-4FC8A79BCD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35" y="11460"/>
            <a:ext cx="613848" cy="615553"/>
          </a:xfrm>
          <a:prstGeom prst="rect">
            <a:avLst/>
          </a:prstGeom>
        </p:spPr>
      </p:pic>
      <p:pic>
        <p:nvPicPr>
          <p:cNvPr id="189" name="Picture 188" descr="A close up of a logo&#10;&#10;Description automatically generated">
            <a:extLst>
              <a:ext uri="{FF2B5EF4-FFF2-40B4-BE49-F238E27FC236}">
                <a16:creationId xmlns:a16="http://schemas.microsoft.com/office/drawing/2014/main" id="{5F1CCD6D-3E62-45B3-85A4-00633A0575E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28" y="11460"/>
            <a:ext cx="613848" cy="615553"/>
          </a:xfrm>
          <a:prstGeom prst="rect">
            <a:avLst/>
          </a:prstGeom>
        </p:spPr>
      </p:pic>
      <p:pic>
        <p:nvPicPr>
          <p:cNvPr id="191" name="Picture 19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6F42384-CE7B-45C2-A1E7-747D3E27E1B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53" y="1848949"/>
            <a:ext cx="613848" cy="615554"/>
          </a:xfrm>
          <a:prstGeom prst="rect">
            <a:avLst/>
          </a:prstGeom>
        </p:spPr>
      </p:pic>
      <p:pic>
        <p:nvPicPr>
          <p:cNvPr id="193" name="Picture 19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1477282-1721-40AB-B6A9-BFE1F0C8EB9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7" y="7010"/>
            <a:ext cx="613848" cy="615554"/>
          </a:xfrm>
          <a:prstGeom prst="rect">
            <a:avLst/>
          </a:prstGeom>
        </p:spPr>
      </p:pic>
      <p:pic>
        <p:nvPicPr>
          <p:cNvPr id="195" name="Picture 19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A5F1B2C-DCF4-4663-ACCA-17AF5CECCB7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27" y="1231063"/>
            <a:ext cx="613848" cy="615554"/>
          </a:xfrm>
          <a:prstGeom prst="rect">
            <a:avLst/>
          </a:prstGeom>
        </p:spPr>
      </p:pic>
      <p:pic>
        <p:nvPicPr>
          <p:cNvPr id="197" name="Picture 19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4FB2A-F698-461A-A1E0-240FF4929CE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58" y="1859233"/>
            <a:ext cx="613848" cy="615554"/>
          </a:xfrm>
          <a:prstGeom prst="rect">
            <a:avLst/>
          </a:prstGeom>
        </p:spPr>
      </p:pic>
      <p:pic>
        <p:nvPicPr>
          <p:cNvPr id="199" name="Picture 19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DE02158-D730-4397-8B49-FEDBC2DF82D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13" y="631006"/>
            <a:ext cx="613848" cy="6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4CDEC3AD-1E73-49DB-9AF6-CF009310B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5" y="721213"/>
            <a:ext cx="3252903" cy="19698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482FDDA-2EC4-4B1C-A48F-A92DA3838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51" y="734766"/>
            <a:ext cx="3252903" cy="19427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7BB99FB-A6D8-4AD0-81C9-CD21DB982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1" y="3748194"/>
            <a:ext cx="2916378" cy="247163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DAFA92A-928F-4691-9C9D-D717CB39D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18" y="4050381"/>
            <a:ext cx="3217333" cy="189465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DF01787-462A-4AB2-B1F5-947CC74CB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48" y="4026210"/>
            <a:ext cx="3252903" cy="191559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79421A1-2165-4E32-8BA6-1F10D6D76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12" y="752131"/>
            <a:ext cx="3122143" cy="1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1E05C75-BFA6-4CA6-AB3C-203E4337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918632"/>
            <a:ext cx="3122143" cy="19253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0F7B13D-0001-4FAF-9563-5DDDBE41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899902"/>
            <a:ext cx="3252903" cy="19698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E7FA42E-3AE5-40A7-BA20-69C3FF53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927009"/>
            <a:ext cx="3252903" cy="1915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1BDFB32-41A0-404A-8B7B-AC0303405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026652"/>
            <a:ext cx="3104943" cy="19147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398E21D-ABA2-48B4-BE1E-664AA44A7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18" y="4025424"/>
            <a:ext cx="3217333" cy="189465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306AD1F-B33A-4E77-8EFF-D771BD7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51" y="4042500"/>
            <a:ext cx="3252903" cy="19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36DBCF-850A-4B45-9F57-FD1E12FB3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365906"/>
            <a:ext cx="3517119" cy="21200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B932D67-8B36-428E-ADFF-DD4A4D2DC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23" y="2384374"/>
            <a:ext cx="3537345" cy="208310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8BBAF4-587C-4DE4-BB96-D3E7D5CFA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98" y="2390329"/>
            <a:ext cx="3517120" cy="20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ADBFA75D-12BB-44E9-8034-2C706203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2257245"/>
            <a:ext cx="1427636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D6D98A-AB45-4B9D-B270-0E02E55C4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33" y="2257245"/>
            <a:ext cx="1442440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AA81E0-7710-4277-8DA1-813FD9B22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68" y="2257245"/>
            <a:ext cx="1442447" cy="144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A42091-54A4-4B58-ACDE-3DA23E012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918495"/>
            <a:ext cx="1449917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336D88-2AE3-4DAD-A438-998B40A9A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33" y="3918495"/>
            <a:ext cx="1432711" cy="144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6AA5BB-7B64-46CA-9F63-D1F6FD877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68" y="3918495"/>
            <a:ext cx="1430275" cy="144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EDD60B-D4A5-48DF-84ED-79C931915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5579745"/>
            <a:ext cx="1448322" cy="14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5397D7-662A-4F23-BC6C-B4E0AC88B7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3" y="5579745"/>
            <a:ext cx="1452314" cy="144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5BF630-3B55-48C5-A12E-2B7A611591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68" y="5579745"/>
            <a:ext cx="1447328" cy="144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1240D05-2C79-4C18-BC05-9E59FDF727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7240995"/>
            <a:ext cx="1429793" cy="144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F69452C-89E3-4BC9-B758-CA46DA6459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33" y="7240995"/>
            <a:ext cx="1457235" cy="144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262CE65-938C-47AB-8396-D23BA0779A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68" y="7240995"/>
            <a:ext cx="1449926" cy="1440000"/>
          </a:xfrm>
          <a:prstGeom prst="rect">
            <a:avLst/>
          </a:prstGeom>
        </p:spPr>
      </p:pic>
      <p:pic>
        <p:nvPicPr>
          <p:cNvPr id="64" name="Picture 63" descr="A close up of a mans face&#10;&#10;Description automatically generated">
            <a:extLst>
              <a:ext uri="{FF2B5EF4-FFF2-40B4-BE49-F238E27FC236}">
                <a16:creationId xmlns:a16="http://schemas.microsoft.com/office/drawing/2014/main" id="{F71BC15D-06FA-4735-97C9-B040F22D4D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9" y="595995"/>
            <a:ext cx="1427717" cy="1440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8E347DC-B2A6-49FA-ADB0-159924220D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33" y="595995"/>
            <a:ext cx="1449834" cy="144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2E02AD1-D1BF-4D22-B9D8-21A6DED579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68" y="595995"/>
            <a:ext cx="1456963" cy="1440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B72335-32FB-402B-8159-A170EA13A347}"/>
              </a:ext>
            </a:extLst>
          </p:cNvPr>
          <p:cNvSpPr txBox="1"/>
          <p:nvPr/>
        </p:nvSpPr>
        <p:spPr>
          <a:xfrm>
            <a:off x="746121" y="226663"/>
            <a:ext cx="13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2398CB-D1B0-45CA-841B-58EEA7B280EF}"/>
              </a:ext>
            </a:extLst>
          </p:cNvPr>
          <p:cNvSpPr txBox="1"/>
          <p:nvPr/>
        </p:nvSpPr>
        <p:spPr>
          <a:xfrm>
            <a:off x="2522025" y="224726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CNN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6A4AB8-2063-4652-B3A2-E6027475C1D0}"/>
              </a:ext>
            </a:extLst>
          </p:cNvPr>
          <p:cNvSpPr txBox="1"/>
          <p:nvPr/>
        </p:nvSpPr>
        <p:spPr>
          <a:xfrm>
            <a:off x="3802442" y="226663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CNN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676C56-593B-4C23-9977-616E3DEC0150}"/>
              </a:ext>
            </a:extLst>
          </p:cNvPr>
          <p:cNvSpPr txBox="1"/>
          <p:nvPr/>
        </p:nvSpPr>
        <p:spPr>
          <a:xfrm>
            <a:off x="6046782" y="224726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DENSE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747F3A-0A41-4DD4-9F09-00BE847DEC56}"/>
              </a:ext>
            </a:extLst>
          </p:cNvPr>
          <p:cNvSpPr txBox="1"/>
          <p:nvPr/>
        </p:nvSpPr>
        <p:spPr>
          <a:xfrm>
            <a:off x="8586964" y="224726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DENSE 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D2E818-7ACD-4659-A797-21036D48588E}"/>
              </a:ext>
            </a:extLst>
          </p:cNvPr>
          <p:cNvSpPr txBox="1"/>
          <p:nvPr/>
        </p:nvSpPr>
        <p:spPr>
          <a:xfrm rot="16200000">
            <a:off x="-606666" y="1131330"/>
            <a:ext cx="20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SKYRMION: XYZ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471D1A-76E0-4C22-A506-2D3DDEE01BD9}"/>
              </a:ext>
            </a:extLst>
          </p:cNvPr>
          <p:cNvSpPr txBox="1"/>
          <p:nvPr/>
        </p:nvSpPr>
        <p:spPr>
          <a:xfrm rot="16200000">
            <a:off x="-606666" y="2792579"/>
            <a:ext cx="20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SKYRMION: XY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4FE55D-59F0-44AD-BF80-41DE82B02C4C}"/>
              </a:ext>
            </a:extLst>
          </p:cNvPr>
          <p:cNvSpPr txBox="1"/>
          <p:nvPr/>
        </p:nvSpPr>
        <p:spPr>
          <a:xfrm rot="16200000">
            <a:off x="-595739" y="4453829"/>
            <a:ext cx="20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SKYRMION: Z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C47CC5-FC48-4F0F-92AA-A7F708262C78}"/>
              </a:ext>
            </a:extLst>
          </p:cNvPr>
          <p:cNvSpPr txBox="1"/>
          <p:nvPr/>
        </p:nvSpPr>
        <p:spPr>
          <a:xfrm rot="16200000">
            <a:off x="-584812" y="6115078"/>
            <a:ext cx="20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SPIRAL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9B15D4-A6E3-4DEA-9EAD-012D15D22477}"/>
              </a:ext>
            </a:extLst>
          </p:cNvPr>
          <p:cNvSpPr txBox="1"/>
          <p:nvPr/>
        </p:nvSpPr>
        <p:spPr>
          <a:xfrm rot="16200000">
            <a:off x="-601008" y="7774312"/>
            <a:ext cx="20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FERROMAGNET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2526C72E-EDCE-4236-A7C0-BB5327A142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23" y="590470"/>
            <a:ext cx="2456871" cy="1412701"/>
          </a:xfrm>
          <a:prstGeom prst="rect">
            <a:avLst/>
          </a:prstGeom>
        </p:spPr>
      </p:pic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D96BF04F-E3C0-426E-9842-B4CA842F8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98" y="590470"/>
            <a:ext cx="2456871" cy="1358104"/>
          </a:xfrm>
          <a:prstGeom prst="rect">
            <a:avLst/>
          </a:prstGeom>
        </p:spPr>
      </p:pic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EF24ABED-2670-408D-AC89-C305C4C542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18" y="2257245"/>
            <a:ext cx="2456872" cy="1385403"/>
          </a:xfrm>
          <a:prstGeom prst="rect">
            <a:avLst/>
          </a:prstGeom>
        </p:spPr>
      </p:pic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235D992C-8105-4899-A7D0-A0C49DF74FA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90" y="2257245"/>
            <a:ext cx="2456871" cy="1358104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0BD36-4F9F-4AF4-BED0-2929DC448A7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82" y="3918495"/>
            <a:ext cx="2456873" cy="1501422"/>
          </a:xfrm>
          <a:prstGeom prst="rect">
            <a:avLst/>
          </a:prstGeom>
        </p:spPr>
      </p:pic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7C6B47DE-83C9-4B35-BB44-7240B06D94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90" y="3918495"/>
            <a:ext cx="2456871" cy="1358104"/>
          </a:xfrm>
          <a:prstGeom prst="rect">
            <a:avLst/>
          </a:prstGeom>
        </p:spPr>
      </p:pic>
      <p:pic>
        <p:nvPicPr>
          <p:cNvPr id="48" name="Picture 47" descr="A close up of a map&#10;&#10;Description automatically generated">
            <a:extLst>
              <a:ext uri="{FF2B5EF4-FFF2-40B4-BE49-F238E27FC236}">
                <a16:creationId xmlns:a16="http://schemas.microsoft.com/office/drawing/2014/main" id="{288098A2-FC78-49E5-98D2-D14E22380A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18" y="5576333"/>
            <a:ext cx="2456871" cy="1446824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5425E58C-1952-4A11-BC6D-0DD1CDF14A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90" y="5579745"/>
            <a:ext cx="2456873" cy="1440000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28CD171A-E7CB-4DBE-A2DA-3FFE1D0AB5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18" y="7236962"/>
            <a:ext cx="2445282" cy="1444032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75DCE-579A-42BA-997C-E3B0C61F06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87" y="7240995"/>
            <a:ext cx="2445282" cy="14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Vinit Singh</dc:creator>
  <cp:lastModifiedBy>Vinit Singh</cp:lastModifiedBy>
  <cp:revision>10</cp:revision>
  <dcterms:created xsi:type="dcterms:W3CDTF">2019-03-23T12:14:09Z</dcterms:created>
  <dcterms:modified xsi:type="dcterms:W3CDTF">2019-03-25T13:23:53Z</dcterms:modified>
</cp:coreProperties>
</file>